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1F21D-FD1B-4638-94D5-8DA267C775E2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15EF7-60C4-42AF-B144-5E954800D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15EF7-60C4-42AF-B144-5E954800DFA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5CD0-19A6-4892-9EB7-B7A80C436153}" type="datetimeFigureOut">
              <a:rPr lang="en-US" smtClean="0"/>
              <a:t>8/24/2008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01A5-D40C-43BC-A01F-1102AAAAF1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ad on page 35 uses Puffery?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dirty="0" smtClean="0"/>
              <a:t>On a blank sheet of paper, chose a product and one of the advertising </a:t>
            </a:r>
            <a:r>
              <a:rPr lang="en-US" smtClean="0"/>
              <a:t>techniques and design </a:t>
            </a:r>
            <a:r>
              <a:rPr lang="en-US" dirty="0" smtClean="0"/>
              <a:t>an ad to sell that product.  Title the ad with the form of advertising used.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you to remember a particular brand name</a:t>
            </a:r>
          </a:p>
          <a:p>
            <a:r>
              <a:rPr lang="en-US" dirty="0" smtClean="0"/>
              <a:t>Is often used to introduce new products or to reinforce consumer loyalty.</a:t>
            </a:r>
          </a:p>
          <a:p>
            <a:r>
              <a:rPr lang="en-US" dirty="0" smtClean="0"/>
              <a:t>Jingles and slogans are an effective type of brand advertising.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to influence you to buy a product by educating you about the producers benefits.</a:t>
            </a:r>
          </a:p>
          <a:p>
            <a:r>
              <a:rPr lang="en-US" dirty="0" smtClean="0"/>
              <a:t>Provides information that helps you understand the product.</a:t>
            </a:r>
          </a:p>
          <a:p>
            <a:r>
              <a:rPr lang="en-US" dirty="0" smtClean="0"/>
              <a:t>The purpose of any advertisement is to sway you to buy their product.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Tries to win your favor by comparing its product’s qualities.</a:t>
            </a:r>
          </a:p>
          <a:p>
            <a:r>
              <a:rPr lang="en-US" dirty="0" smtClean="0"/>
              <a:t>Comparative ads will always be slanted in favor of the advertised product.</a:t>
            </a:r>
          </a:p>
          <a:p>
            <a:r>
              <a:rPr lang="en-US" dirty="0" smtClean="0"/>
              <a:t>Comparative ads also tell you the useful information.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Businesses often use defensive advertising to respond to claims made by other companies.</a:t>
            </a:r>
          </a:p>
          <a:p>
            <a:r>
              <a:rPr lang="en-US" dirty="0" smtClean="0"/>
              <a:t>Does not provide a balanced picture of a product.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Persuasive advertising is designed to appeal to y our emotions to influence you to buy.</a:t>
            </a:r>
          </a:p>
          <a:p>
            <a:r>
              <a:rPr lang="en-US" dirty="0" smtClean="0"/>
              <a:t>The ads try to convince you that owning the product will make you happier and more satisfied.</a:t>
            </a:r>
          </a:p>
          <a:p>
            <a:r>
              <a:rPr lang="en-US" dirty="0" smtClean="0"/>
              <a:t>Often portray attractive people who appear happy or popular.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page 31.  What type of advertising is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Informative.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ad on page 32.  What type of advertising is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Comparative.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ad on page 34.  What type of advertising is being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Persuasive. 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294</Words>
  <Application>Microsoft Office PowerPoint</Application>
  <PresentationFormat>On-screen Show (4:3)</PresentationFormat>
  <Paragraphs>39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Advertising</vt:lpstr>
      <vt:lpstr>Brand Advertising</vt:lpstr>
      <vt:lpstr>Informative Advertising</vt:lpstr>
      <vt:lpstr>Comparative Advertising</vt:lpstr>
      <vt:lpstr>Defensive Advertising</vt:lpstr>
      <vt:lpstr>Persuasive Advertising</vt:lpstr>
      <vt:lpstr>Look at page 31.  What type of advertising is being used?</vt:lpstr>
      <vt:lpstr>Look at the ad on page 32.  What type of advertising is being used?</vt:lpstr>
      <vt:lpstr>Look at the ad on page 34.  What type of advertising is being used?</vt:lpstr>
      <vt:lpstr>Which ad on page 35 uses Puffery?</vt:lpstr>
      <vt:lpstr>On a blank sheet of paper, chose a product and one of the advertising techniques and design an ad to sell that product.  Title the ad with the form of advertising used.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</dc:title>
  <dc:creator>KMcGowen</dc:creator>
  <cp:lastModifiedBy>KMcGowen</cp:lastModifiedBy>
  <cp:revision>4</cp:revision>
  <dcterms:created xsi:type="dcterms:W3CDTF">2008-08-25T02:53:51Z</dcterms:created>
  <dcterms:modified xsi:type="dcterms:W3CDTF">2008-08-25T03:08:14Z</dcterms:modified>
</cp:coreProperties>
</file>